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B2064-42E3-4522-AEB9-0E61913254B9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42DA-EA6F-4A4E-A332-37BD07B98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5082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“God’s work done in God’s way will never lack God’s supplies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Oh, send the 100 workers, Lord. Those of thy heart and mind and choice, to tell thy love both far and wide – so we shall praise Thee and rejoice: And above the rest this note shall swell, My Jesus has done all things well. (Hudson Taylor)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Timothy 2:1-3</a:t>
            </a:r>
          </a:p>
          <a:p>
            <a:pPr>
              <a:buNone/>
            </a:pPr>
            <a:r>
              <a:rPr lang="en-US" dirty="0" smtClean="0"/>
              <a:t>I urge, then, first of all, that supplications, prayers, intercession and thanksgiving be made for everyone– for kings and all those in authority , that we may live peaceful and quiet lives in all godliness and holiness. This is good, and pleases God our Savior.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John Piper</a:t>
            </a:r>
          </a:p>
          <a:p>
            <a:pPr>
              <a:buNone/>
            </a:pPr>
            <a:r>
              <a:rPr lang="en-US" dirty="0" smtClean="0"/>
              <a:t>“Missions exist because worship doesn’t”. </a:t>
            </a:r>
          </a:p>
          <a:p>
            <a:pPr>
              <a:buNone/>
            </a:pPr>
            <a:r>
              <a:rPr lang="en-US" dirty="0" smtClean="0"/>
              <a:t>Henry Martyn</a:t>
            </a:r>
          </a:p>
          <a:p>
            <a:pPr>
              <a:buNone/>
            </a:pPr>
            <a:r>
              <a:rPr lang="en-US" dirty="0" smtClean="0"/>
              <a:t>“I could not endure existence if Jesus was not glorified. It would be hell to me if He were always thus to be dishonored.”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GICF</dc:creator>
  <cp:lastModifiedBy>GICF</cp:lastModifiedBy>
  <cp:revision>2</cp:revision>
  <dcterms:created xsi:type="dcterms:W3CDTF">2014-08-17T01:32:05Z</dcterms:created>
  <dcterms:modified xsi:type="dcterms:W3CDTF">2014-08-17T01:45:32Z</dcterms:modified>
</cp:coreProperties>
</file>